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717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PIPGEs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ESTATÍSTICA UFSCar - USP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PIPGEs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PIPGEs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3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PIPGEs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4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PIPGEs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24399"/>
            <a:ext cx="10255238" cy="577015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PIPGEs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9455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PIPGEs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366</TotalTime>
  <Words>286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2018-02-20T18:57:12Z</dcterms:modified>
</cp:coreProperties>
</file>